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59" r:id="rId5"/>
    <p:sldId id="260" r:id="rId6"/>
    <p:sldId id="258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03D5-7118-4F11-BA9D-F4954D7BC830}" type="datetimeFigureOut">
              <a:rPr lang="en-US" smtClean="0"/>
              <a:pPr/>
              <a:t>8/28/2009</a:t>
            </a:fld>
            <a:endParaRPr lang="en-A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4741ADA-6DC9-4674-93BC-7A29939921F6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0430" y="4714884"/>
            <a:ext cx="1071570" cy="342234"/>
          </a:xfrm>
        </p:spPr>
        <p:txBody>
          <a:bodyPr/>
          <a:lstStyle/>
          <a:p>
            <a:r>
              <a:rPr lang="en-AU" dirty="0" smtClean="0">
                <a:hlinkClick r:id="rId2" action="ppaction://hlinksldjump"/>
              </a:rPr>
              <a:t>end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4786346" cy="4286279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latin typeface="Baskerville Old Face" pitchFamily="18" charset="0"/>
              </a:rPr>
              <a:t>Flight glossary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hlinkClick r:id="rId3" action="ppaction://hlinksldjump"/>
              </a:rPr>
              <a:t>gravity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hlinkClick r:id="rId4" action="ppaction://hlinksldjump"/>
              </a:rPr>
              <a:t>lift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hlinkClick r:id="rId5" action="ppaction://hlinksldjump"/>
              </a:rPr>
              <a:t>drag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hlinkClick r:id="rId6" action="ppaction://hlinksldjump"/>
              </a:rPr>
              <a:t>pilot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>
                <a:hlinkClick r:id="rId7" action="ppaction://hlinksldjump"/>
              </a:rPr>
              <a:t>thrust</a:t>
            </a:r>
            <a:endParaRPr lang="en-AU" dirty="0"/>
          </a:p>
        </p:txBody>
      </p:sp>
      <p:pic>
        <p:nvPicPr>
          <p:cNvPr id="1026" name="Picture 2" descr="C:\Users\gr56\AppData\Local\Microsoft\Windows\Temporary Internet Files\Content.IE5\FVJQ3MSK\MMj02840390000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86512" y="1423128"/>
            <a:ext cx="2000264" cy="19296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hlinkClick r:id="" action="ppaction://hlinkshowjump?jump=endshow"/>
              </a:rPr>
              <a:t>End slide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u="sng" dirty="0" smtClean="0"/>
              <a:t>bye</a:t>
            </a:r>
            <a:endParaRPr lang="en-AU" u="sng" dirty="0"/>
          </a:p>
        </p:txBody>
      </p:sp>
      <p:pic>
        <p:nvPicPr>
          <p:cNvPr id="2051" name="Picture 3" descr="C:\Users\gr56\AppData\Local\Microsoft\Windows\Temporary Internet Files\Content.IE5\ROAOP4LT\MMj0236296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752514"/>
            <a:ext cx="2071702" cy="1919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143372" y="3786190"/>
            <a:ext cx="1185842" cy="372138"/>
          </a:xfrm>
        </p:spPr>
        <p:txBody>
          <a:bodyPr/>
          <a:lstStyle/>
          <a:p>
            <a:r>
              <a:rPr lang="en-AU" dirty="0" smtClean="0">
                <a:hlinkClick r:id="rId2" action="ppaction://hlinksldjump"/>
              </a:rPr>
              <a:t>back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Thrust – the force that pushes it forward</a:t>
            </a:r>
            <a:endParaRPr lang="en-AU" dirty="0"/>
          </a:p>
        </p:txBody>
      </p:sp>
      <p:pic>
        <p:nvPicPr>
          <p:cNvPr id="1027" name="Picture 3" descr="C:\Users\gr56\AppData\Local\Microsoft\Windows\Temporary Internet Files\Content.IE5\ROAOP4LT\MCj042420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500570"/>
            <a:ext cx="1809750" cy="1193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14678" y="4143380"/>
            <a:ext cx="1214446" cy="556548"/>
          </a:xfrm>
        </p:spPr>
        <p:txBody>
          <a:bodyPr/>
          <a:lstStyle/>
          <a:p>
            <a:r>
              <a:rPr lang="en-AU" dirty="0" smtClean="0">
                <a:hlinkClick r:id="rId2" action="ppaction://hlinksldjump"/>
              </a:rPr>
              <a:t>back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Drag : to hold it back</a:t>
            </a:r>
            <a:endParaRPr lang="en-AU" dirty="0"/>
          </a:p>
        </p:txBody>
      </p:sp>
      <p:pic>
        <p:nvPicPr>
          <p:cNvPr id="4098" name="Picture 2" descr="C:\Users\gr56\AppData\Local\Microsoft\Windows\Temporary Internet Files\Content.IE5\L6N7LJV9\MPj042232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000504"/>
            <a:ext cx="3357554" cy="22401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sldjump"/>
              </a:rPr>
              <a:t>back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Pilot : some one how flies a plane</a:t>
            </a:r>
            <a:endParaRPr lang="en-AU" dirty="0"/>
          </a:p>
        </p:txBody>
      </p:sp>
      <p:pic>
        <p:nvPicPr>
          <p:cNvPr id="1030" name="Picture 6" descr="C:\Users\gr56\AppData\Local\Microsoft\Windows\Temporary Internet Files\Content.IE5\XA8Q24FK\MCj02345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714884"/>
            <a:ext cx="1533449" cy="150327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sldjump"/>
              </a:rPr>
              <a:t>back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Lift </a:t>
            </a:r>
            <a:r>
              <a:rPr lang="en-AU" smtClean="0"/>
              <a:t>: </a:t>
            </a:r>
            <a:r>
              <a:rPr lang="en-AU" smtClean="0"/>
              <a:t>to</a:t>
            </a:r>
            <a:r>
              <a:rPr lang="en-AU" smtClean="0"/>
              <a:t> </a:t>
            </a:r>
            <a:r>
              <a:rPr lang="en-AU" dirty="0" smtClean="0"/>
              <a:t>rising objects</a:t>
            </a:r>
            <a:endParaRPr lang="en-AU" dirty="0"/>
          </a:p>
        </p:txBody>
      </p:sp>
      <p:pic>
        <p:nvPicPr>
          <p:cNvPr id="2052" name="Picture 4" descr="C:\Users\gr56\AppData\Local\Microsoft\Windows\Temporary Internet Files\Content.IE5\FVJQ3MSK\MPj041404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14290"/>
            <a:ext cx="3857652" cy="22851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4744" y="4714884"/>
            <a:ext cx="1200136" cy="923916"/>
          </a:xfrm>
        </p:spPr>
        <p:txBody>
          <a:bodyPr/>
          <a:lstStyle/>
          <a:p>
            <a:pPr algn="l"/>
            <a:r>
              <a:rPr lang="en-AU" dirty="0" smtClean="0">
                <a:hlinkClick r:id="rId2" action="ppaction://hlinksldjump"/>
              </a:rPr>
              <a:t>back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Gravity : The force that pall stuff to the grand.</a:t>
            </a:r>
            <a:br>
              <a:rPr lang="en-AU" dirty="0" smtClean="0"/>
            </a:br>
            <a:endParaRPr lang="en-AU" dirty="0"/>
          </a:p>
        </p:txBody>
      </p:sp>
      <p:pic>
        <p:nvPicPr>
          <p:cNvPr id="3074" name="Picture 2" descr="C:\Users\gr56\AppData\Local\Microsoft\Windows\Temporary Internet Files\Content.IE5\8WDCL11F\MCj043614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929198"/>
            <a:ext cx="1841500" cy="8826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100</TotalTime>
  <Words>49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Flight glossary gravity lift drag pilot thrust</vt:lpstr>
      <vt:lpstr>bye</vt:lpstr>
      <vt:lpstr>Thrust – the force that pushes it forward</vt:lpstr>
      <vt:lpstr>Drag : to hold it back</vt:lpstr>
      <vt:lpstr>Pilot : some one how flies a plane</vt:lpstr>
      <vt:lpstr>Lift : to rising objects</vt:lpstr>
      <vt:lpstr>Gravity : The force that pall stuff to the grand.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Flight glossary gravity lift drag pilot thrust</dc:title>
  <dc:creator>gr56</dc:creator>
  <cp:lastModifiedBy>Gr56</cp:lastModifiedBy>
  <cp:revision>16</cp:revision>
  <dcterms:created xsi:type="dcterms:W3CDTF">2009-07-27T23:41:17Z</dcterms:created>
  <dcterms:modified xsi:type="dcterms:W3CDTF">2009-08-28T04:28:40Z</dcterms:modified>
</cp:coreProperties>
</file>